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75" r:id="rId6"/>
    <p:sldId id="262" r:id="rId7"/>
    <p:sldId id="273" r:id="rId8"/>
    <p:sldId id="274" r:id="rId9"/>
    <p:sldId id="259" r:id="rId10"/>
    <p:sldId id="260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63" r:id="rId20"/>
    <p:sldId id="26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6C682"/>
    <a:srgbClr val="825700"/>
    <a:srgbClr val="582C00"/>
    <a:srgbClr val="1E0800"/>
    <a:srgbClr val="412C00"/>
    <a:srgbClr val="D8C682"/>
    <a:srgbClr val="CBB65D"/>
    <a:srgbClr val="CFB863"/>
    <a:srgbClr val="D1575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94453" autoAdjust="0"/>
  </p:normalViewPr>
  <p:slideViewPr>
    <p:cSldViewPr>
      <p:cViewPr>
        <p:scale>
          <a:sx n="70" d="100"/>
          <a:sy n="70" d="100"/>
        </p:scale>
        <p:origin x="-2094" y="-1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533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4320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460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472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0388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4916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739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8218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930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9422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909F-5D95-4D62-BC02-F840C8F8AC1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2044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909F-5D95-4D62-BC02-F840C8F8AC1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CECCD-2B96-42DD-96DC-B5EEDCA8F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77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48200" y="358140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23-24</a:t>
            </a:r>
            <a:endParaRPr lang="en-US" sz="96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  <p:pic>
        <p:nvPicPr>
          <p:cNvPr id="1027" name="Picture 3" descr="C:\Users\Ken\AppData\Local\Microsoft\Windows\Temporary Internet Files\Content.IE5\T5T34V6U\MC90043386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228600" y="76200"/>
            <a:ext cx="990600" cy="1141772"/>
            <a:chOff x="2074" y="1231"/>
            <a:chExt cx="1612" cy="1858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996600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582C00"/>
                </a:solidFill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49144" y="146869"/>
            <a:ext cx="6547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257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A CD of this message will be available (free of charge) immediately following today's message</a:t>
            </a:r>
          </a:p>
          <a:p>
            <a:endParaRPr lang="en-US" sz="2400" b="1" dirty="0" smtClean="0">
              <a:solidFill>
                <a:srgbClr val="8257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  <a:p>
            <a:r>
              <a:rPr lang="en-US" sz="2400" b="1" dirty="0" smtClean="0">
                <a:solidFill>
                  <a:srgbClr val="8257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This message will be available via podcast later this week at calvaryokc.com</a:t>
            </a:r>
            <a:endParaRPr lang="en-US" sz="2400" b="1" dirty="0">
              <a:solidFill>
                <a:srgbClr val="8257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0911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3645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George Eliot – </a:t>
            </a:r>
            <a:r>
              <a:rPr lang="en-US" sz="3200" dirty="0"/>
              <a:t>"Oh the comfort, the inexpressible comfort, of feeling safe with a person, having neither to weigh thoughts nor measure words, but to pour them all out just as they are, chaff and grain together, knowing that a faithful hand will take and sift them, keep what is worth keeping, and then, with the breath of kindness blow the rest away." </a:t>
            </a:r>
          </a:p>
        </p:txBody>
      </p:sp>
    </p:spTree>
    <p:extLst>
      <p:ext uri="{BB962C8B-B14F-4D97-AF65-F5344CB8AC3E}">
        <p14:creationId xmlns:p14="http://schemas.microsoft.com/office/powerpoint/2010/main" xmlns="" val="1986217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8075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Psalm 54 ~ </a:t>
            </a:r>
            <a:r>
              <a:rPr lang="en-US" sz="3000" dirty="0">
                <a:solidFill>
                  <a:srgbClr val="FFFFFF"/>
                </a:solidFill>
              </a:rPr>
              <a:t>To the Chief Musician. With stringed instruments. A Contemplation of David when the Ziphites went and said to Saul, “Is David not hiding with us?”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885661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aseline="30000" dirty="0"/>
              <a:t>1</a:t>
            </a:r>
            <a:r>
              <a:rPr lang="en-US" sz="3000" dirty="0"/>
              <a:t> </a:t>
            </a:r>
            <a:r>
              <a:rPr lang="en-US" sz="3000" dirty="0">
                <a:solidFill>
                  <a:srgbClr val="FFFFFF"/>
                </a:solidFill>
              </a:rPr>
              <a:t>Save me, O God, by Your name,</a:t>
            </a:r>
          </a:p>
          <a:p>
            <a:r>
              <a:rPr lang="en-US" sz="3000" dirty="0">
                <a:solidFill>
                  <a:srgbClr val="FFFFFF"/>
                </a:solidFill>
              </a:rPr>
              <a:t>And vindicate me by Your strength.</a:t>
            </a:r>
          </a:p>
          <a:p>
            <a:r>
              <a:rPr lang="en-US" sz="3000" baseline="30000" dirty="0" smtClean="0"/>
              <a:t>2</a:t>
            </a:r>
            <a:r>
              <a:rPr lang="en-US" sz="3000" dirty="0"/>
              <a:t> </a:t>
            </a:r>
            <a:r>
              <a:rPr lang="en-US" sz="3000" dirty="0" smtClean="0">
                <a:solidFill>
                  <a:srgbClr val="FFFFFF"/>
                </a:solidFill>
              </a:rPr>
              <a:t>Hear </a:t>
            </a:r>
            <a:r>
              <a:rPr lang="en-US" sz="3000" dirty="0">
                <a:solidFill>
                  <a:srgbClr val="FFFFFF"/>
                </a:solidFill>
              </a:rPr>
              <a:t>my prayer, O God;</a:t>
            </a:r>
          </a:p>
          <a:p>
            <a:r>
              <a:rPr lang="en-US" sz="3000" dirty="0">
                <a:solidFill>
                  <a:srgbClr val="FFFFFF"/>
                </a:solidFill>
              </a:rPr>
              <a:t>Give ear to the words of my mouth.</a:t>
            </a:r>
          </a:p>
          <a:p>
            <a:r>
              <a:rPr lang="en-US" sz="3000" baseline="30000" dirty="0" smtClean="0"/>
              <a:t>3</a:t>
            </a:r>
            <a:r>
              <a:rPr lang="en-US" sz="3000" dirty="0"/>
              <a:t> </a:t>
            </a:r>
            <a:r>
              <a:rPr lang="en-US" sz="3000" dirty="0" smtClean="0">
                <a:solidFill>
                  <a:srgbClr val="FFFFFF"/>
                </a:solidFill>
              </a:rPr>
              <a:t>For </a:t>
            </a:r>
            <a:r>
              <a:rPr lang="en-US" sz="3000" dirty="0">
                <a:solidFill>
                  <a:srgbClr val="FFFFFF"/>
                </a:solidFill>
              </a:rPr>
              <a:t>strangers have risen up against me,</a:t>
            </a:r>
          </a:p>
          <a:p>
            <a:r>
              <a:rPr lang="en-US" sz="3000" dirty="0">
                <a:solidFill>
                  <a:srgbClr val="FFFFFF"/>
                </a:solidFill>
              </a:rPr>
              <a:t>And oppressors have sought after my life;</a:t>
            </a:r>
          </a:p>
          <a:p>
            <a:r>
              <a:rPr lang="en-US" sz="3000" dirty="0">
                <a:solidFill>
                  <a:srgbClr val="FFFFFF"/>
                </a:solidFill>
              </a:rPr>
              <a:t>They have not set God before them.</a:t>
            </a:r>
          </a:p>
          <a:p>
            <a:r>
              <a:rPr lang="en-US" sz="3000" dirty="0">
                <a:solidFill>
                  <a:srgbClr val="FFFFFF"/>
                </a:solidFill>
              </a:rPr>
              <a:t>Selah</a:t>
            </a:r>
          </a:p>
        </p:txBody>
      </p:sp>
    </p:spTree>
    <p:extLst>
      <p:ext uri="{BB962C8B-B14F-4D97-AF65-F5344CB8AC3E}">
        <p14:creationId xmlns:p14="http://schemas.microsoft.com/office/powerpoint/2010/main" xmlns="" val="2471704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6931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250227" y="4557189"/>
            <a:ext cx="1828800" cy="829818"/>
          </a:xfrm>
          <a:prstGeom prst="roundRect">
            <a:avLst/>
          </a:prstGeom>
          <a:solidFill>
            <a:srgbClr val="1E0800">
              <a:alpha val="74902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Attend to his needs </a:t>
            </a:r>
            <a:endParaRPr lang="en-US" sz="3000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KLV, </a:t>
            </a:r>
            <a:r>
              <a:rPr lang="en-US" sz="3200" dirty="0">
                <a:solidFill>
                  <a:srgbClr val="FFFFFF"/>
                </a:solidFill>
              </a:rPr>
              <a:t>cover his feet </a:t>
            </a:r>
            <a:endParaRPr lang="en-US" sz="3000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091749"/>
            <a:ext cx="8310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NIV, NASB ~ </a:t>
            </a:r>
            <a:r>
              <a:rPr lang="en-US" sz="3200" dirty="0">
                <a:solidFill>
                  <a:srgbClr val="FFFFFF"/>
                </a:solidFill>
              </a:rPr>
              <a:t>relieve himself</a:t>
            </a:r>
            <a:endParaRPr lang="en-US" sz="30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615625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TLB ~ </a:t>
            </a:r>
            <a:r>
              <a:rPr lang="en-US" sz="3200" dirty="0">
                <a:solidFill>
                  <a:srgbClr val="FFFFFF"/>
                </a:solidFill>
              </a:rPr>
              <a:t>go to the bathroom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172215"/>
            <a:ext cx="830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Ps. 40:2 (KJV) ~ </a:t>
            </a:r>
            <a:r>
              <a:rPr lang="en-US" sz="3200" dirty="0">
                <a:solidFill>
                  <a:srgbClr val="FFFFFF"/>
                </a:solidFill>
              </a:rPr>
              <a:t>He brought me up also out of an horrible pit, out of the miry clay, and set my feet upon a rock, and established my goings</a:t>
            </a:r>
            <a:r>
              <a:rPr lang="en-US" sz="3200" dirty="0" smtClean="0">
                <a:solidFill>
                  <a:srgbClr val="FFFFFF"/>
                </a:solidFill>
              </a:rPr>
              <a:t>.</a:t>
            </a:r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268372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1716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Napoleon - </a:t>
            </a:r>
            <a:r>
              <a:rPr lang="en-US" sz="3200" dirty="0"/>
              <a:t>"God is on the side with the heaviest artillery"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9935" y="2587487"/>
            <a:ext cx="3604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48,000 infantry</a:t>
            </a:r>
            <a:endParaRPr lang="en-US" sz="3000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315" y="3155236"/>
            <a:ext cx="37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14,000 cavalry</a:t>
            </a:r>
            <a:endParaRPr lang="en-US" sz="30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555" y="3679112"/>
            <a:ext cx="3436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7,000 artillery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465" y="4235702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250 guns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76135" y="2057400"/>
            <a:ext cx="3604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</a:rPr>
              <a:t>French forces:</a:t>
            </a:r>
            <a:endParaRPr lang="en-US" sz="3000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6135" y="2587487"/>
            <a:ext cx="3604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50,000 infantry</a:t>
            </a:r>
            <a:endParaRPr lang="en-US" sz="3000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78515" y="3155236"/>
            <a:ext cx="37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11,000 cavalry</a:t>
            </a:r>
            <a:endParaRPr lang="en-US" sz="300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93755" y="3679112"/>
            <a:ext cx="3436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6,000 artillery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35665" y="4235702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50 guns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325645" y="2057400"/>
            <a:ext cx="4361155" cy="608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</a:rPr>
              <a:t>Anglo/allied forces:</a:t>
            </a:r>
            <a:endParaRPr lang="en-US" sz="3000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2541" y="4759164"/>
            <a:ext cx="3042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69,000 troops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298741" y="4759164"/>
            <a:ext cx="3042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67,000 troops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" y="5293765"/>
            <a:ext cx="8310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Thomas </a:t>
            </a:r>
            <a:r>
              <a:rPr lang="en-US" sz="3200" dirty="0">
                <a:solidFill>
                  <a:srgbClr val="FFFFFF"/>
                </a:solidFill>
                <a:sym typeface="Courier New"/>
              </a:rPr>
              <a:t>á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>
                <a:solidFill>
                  <a:srgbClr val="FFFFFF"/>
                </a:solidFill>
              </a:rPr>
              <a:t>Kempis - </a:t>
            </a:r>
            <a:r>
              <a:rPr lang="en-US" sz="3200" dirty="0"/>
              <a:t>"Man proposes, God disposes."</a:t>
            </a:r>
          </a:p>
        </p:txBody>
      </p:sp>
    </p:spTree>
    <p:extLst>
      <p:ext uri="{BB962C8B-B14F-4D97-AF65-F5344CB8AC3E}">
        <p14:creationId xmlns:p14="http://schemas.microsoft.com/office/powerpoint/2010/main" xmlns="" val="3292786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50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6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2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1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4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7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0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2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3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5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6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894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 Cor. 7:10 ~ </a:t>
            </a:r>
            <a:r>
              <a:rPr lang="en-US" sz="3200" dirty="0">
                <a:solidFill>
                  <a:srgbClr val="FFFFFF"/>
                </a:solidFill>
              </a:rPr>
              <a:t>For godly sorrow produces repentance </a:t>
            </a:r>
            <a:r>
              <a:rPr lang="en-US" sz="3200" i="1" dirty="0">
                <a:solidFill>
                  <a:srgbClr val="FFFFFF"/>
                </a:solidFill>
              </a:rPr>
              <a:t>leading</a:t>
            </a:r>
            <a:r>
              <a:rPr lang="en-US" sz="3200" dirty="0">
                <a:solidFill>
                  <a:srgbClr val="FFFFFF"/>
                </a:solidFill>
              </a:rPr>
              <a:t> to salvation, not to be regretted; but the sorrow of the world produces death. </a:t>
            </a:r>
          </a:p>
        </p:txBody>
      </p:sp>
    </p:spTree>
    <p:extLst>
      <p:ext uri="{BB962C8B-B14F-4D97-AF65-F5344CB8AC3E}">
        <p14:creationId xmlns:p14="http://schemas.microsoft.com/office/powerpoint/2010/main" xmlns="" val="2158675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3200" dirty="0">
                <a:solidFill>
                  <a:srgbClr val="FFFFFF"/>
                </a:solidFill>
              </a:rPr>
              <a:t>Keilah</a:t>
            </a:r>
            <a:r>
              <a:rPr lang="en-US" sz="3200" dirty="0"/>
              <a:t> ~ </a:t>
            </a:r>
            <a:r>
              <a:rPr lang="en-US" sz="3200" i="1" dirty="0"/>
              <a:t>fortress</a:t>
            </a:r>
            <a:r>
              <a:rPr lang="en-US" sz="3200" dirty="0"/>
              <a:t> </a:t>
            </a:r>
            <a:endParaRPr lang="en-US" sz="3200" dirty="0">
              <a:solidFill>
                <a:srgbClr val="E6C68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8430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9706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6521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pic>
        <p:nvPicPr>
          <p:cNvPr id="1026" name="Picture 2" descr="http://1.bp.blogspot.com/-oVPz4UpH0o0/TiuOwT8iL-I/AAAAAAAAAMw/lnNr90Kc5Ko/s320/urim_thummim_1_origin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981498"/>
            <a:ext cx="6629400" cy="4972052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00200" y="421582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3200" dirty="0" smtClean="0">
                <a:solidFill>
                  <a:srgbClr val="FFFFFF"/>
                </a:solidFill>
                <a:latin typeface="+mj-lt"/>
              </a:rPr>
              <a:t>Urim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6312" y="4992988"/>
            <a:ext cx="2208976" cy="608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3200" dirty="0">
                <a:solidFill>
                  <a:srgbClr val="FFFFFF"/>
                </a:solidFill>
                <a:latin typeface="+mj-lt"/>
              </a:rPr>
              <a:t>T</a:t>
            </a:r>
            <a:r>
              <a:rPr lang="en-US" sz="3200" dirty="0" smtClean="0">
                <a:solidFill>
                  <a:srgbClr val="FFFFFF"/>
                </a:solidFill>
                <a:latin typeface="+mj-lt"/>
              </a:rPr>
              <a:t>hummim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4674563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3200" i="1" dirty="0" smtClean="0">
                <a:solidFill>
                  <a:srgbClr val="FFFFFF"/>
                </a:solidFill>
                <a:latin typeface="+mj-lt"/>
              </a:rPr>
              <a:t>Lights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5863" y="5526388"/>
            <a:ext cx="2429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3200" i="1" dirty="0" smtClean="0">
                <a:solidFill>
                  <a:srgbClr val="FFFFFF"/>
                </a:solidFill>
                <a:latin typeface="+mj-lt"/>
              </a:rPr>
              <a:t>Perfections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404013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F. B. Meyer ~ </a:t>
            </a:r>
            <a:r>
              <a:rPr lang="en-US" sz="3200" dirty="0"/>
              <a:t>"Each child of God has his own Urim and Thummim stone, which is a conscience void of offense, a heart cleansed in the blood of Christ, a spiritual nature which is pervaded and filled by the Holy Spirit of God."</a:t>
            </a:r>
          </a:p>
        </p:txBody>
      </p:sp>
    </p:spTree>
    <p:extLst>
      <p:ext uri="{BB962C8B-B14F-4D97-AF65-F5344CB8AC3E}">
        <p14:creationId xmlns:p14="http://schemas.microsoft.com/office/powerpoint/2010/main" xmlns="" val="4232490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4311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pic>
        <p:nvPicPr>
          <p:cNvPr id="7" name="Picture 6" descr="Israel.jpg"/>
          <p:cNvPicPr>
            <a:picLocks noChangeAspect="1"/>
          </p:cNvPicPr>
          <p:nvPr/>
        </p:nvPicPr>
        <p:blipFill>
          <a:blip r:embed="rId3" cstate="print"/>
          <a:srcRect l="6621" t="12519" r="10792" b="12518"/>
          <a:stretch>
            <a:fillRect/>
          </a:stretch>
        </p:blipFill>
        <p:spPr>
          <a:xfrm>
            <a:off x="914400" y="985981"/>
            <a:ext cx="7315200" cy="4729019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  <a:effectLst>
            <a:softEdge rad="127000"/>
          </a:effectLst>
        </p:spPr>
      </p:pic>
      <p:grpSp>
        <p:nvGrpSpPr>
          <p:cNvPr id="12" name="Group 11"/>
          <p:cNvGrpSpPr/>
          <p:nvPr/>
        </p:nvGrpSpPr>
        <p:grpSpPr>
          <a:xfrm>
            <a:off x="4643518" y="4191000"/>
            <a:ext cx="1214937" cy="408130"/>
            <a:chOff x="4643518" y="4191000"/>
            <a:chExt cx="1214937" cy="408130"/>
          </a:xfrm>
        </p:grpSpPr>
        <p:sp>
          <p:nvSpPr>
            <p:cNvPr id="3" name="Oval 2"/>
            <p:cNvSpPr/>
            <p:nvPr/>
          </p:nvSpPr>
          <p:spPr>
            <a:xfrm>
              <a:off x="4827071" y="4191000"/>
              <a:ext cx="45719" cy="457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643518" y="4199020"/>
              <a:ext cx="12149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4114800" algn="l"/>
                </a:tabLst>
              </a:pPr>
              <a:r>
                <a:rPr lang="en-US" sz="2000" dirty="0" smtClean="0">
                  <a:solidFill>
                    <a:srgbClr val="FFFFFF"/>
                  </a:solidFill>
                  <a:latin typeface="+mj-lt"/>
                </a:rPr>
                <a:t>En-</a:t>
              </a:r>
              <a:r>
                <a:rPr lang="en-US" sz="2000" smtClean="0">
                  <a:solidFill>
                    <a:srgbClr val="FFFFFF"/>
                  </a:solidFill>
                  <a:latin typeface="+mj-lt"/>
                </a:rPr>
                <a:t>gedi</a:t>
              </a:r>
              <a:endParaRPr lang="en-US" sz="2000" dirty="0" smtClean="0">
                <a:solidFill>
                  <a:srgbClr val="FFFFFF"/>
                </a:solidFill>
                <a:latin typeface="+mj-lt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505200" y="3657600"/>
            <a:ext cx="1214937" cy="430729"/>
            <a:chOff x="3505200" y="3657600"/>
            <a:chExt cx="1214937" cy="430729"/>
          </a:xfrm>
        </p:grpSpPr>
        <p:sp>
          <p:nvSpPr>
            <p:cNvPr id="9" name="Oval 8"/>
            <p:cNvSpPr/>
            <p:nvPr/>
          </p:nvSpPr>
          <p:spPr>
            <a:xfrm>
              <a:off x="4357841" y="4042610"/>
              <a:ext cx="45719" cy="457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05200" y="3657600"/>
              <a:ext cx="1214937" cy="399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4114800" algn="l"/>
                </a:tabLst>
              </a:pPr>
              <a:r>
                <a:rPr lang="en-US" sz="2000" dirty="0" smtClean="0">
                  <a:solidFill>
                    <a:srgbClr val="FFFFFF"/>
                  </a:solidFill>
                  <a:latin typeface="+mj-lt"/>
                </a:rPr>
                <a:t>Adullam</a:t>
              </a:r>
            </a:p>
          </p:txBody>
        </p:sp>
      </p:grpSp>
      <p:sp>
        <p:nvSpPr>
          <p:cNvPr id="11" name="Freeform 10"/>
          <p:cNvSpPr/>
          <p:nvPr/>
        </p:nvSpPr>
        <p:spPr>
          <a:xfrm rot="-480000">
            <a:off x="4351685" y="4053476"/>
            <a:ext cx="573405" cy="332874"/>
          </a:xfrm>
          <a:custGeom>
            <a:avLst/>
            <a:gdLst>
              <a:gd name="connsiteX0" fmla="*/ 693821 w 693821"/>
              <a:gd name="connsiteY0" fmla="*/ 94248 h 332874"/>
              <a:gd name="connsiteX1" fmla="*/ 693821 w 693821"/>
              <a:gd name="connsiteY1" fmla="*/ 94248 h 332874"/>
              <a:gd name="connsiteX2" fmla="*/ 667752 w 693821"/>
              <a:gd name="connsiteY2" fmla="*/ 108284 h 332874"/>
              <a:gd name="connsiteX3" fmla="*/ 629652 w 693821"/>
              <a:gd name="connsiteY3" fmla="*/ 154405 h 332874"/>
              <a:gd name="connsiteX4" fmla="*/ 619626 w 693821"/>
              <a:gd name="connsiteY4" fmla="*/ 170448 h 332874"/>
              <a:gd name="connsiteX5" fmla="*/ 617621 w 693821"/>
              <a:gd name="connsiteY5" fmla="*/ 178469 h 332874"/>
              <a:gd name="connsiteX6" fmla="*/ 609600 w 693821"/>
              <a:gd name="connsiteY6" fmla="*/ 196516 h 332874"/>
              <a:gd name="connsiteX7" fmla="*/ 603584 w 693821"/>
              <a:gd name="connsiteY7" fmla="*/ 214563 h 332874"/>
              <a:gd name="connsiteX8" fmla="*/ 599573 w 693821"/>
              <a:gd name="connsiteY8" fmla="*/ 232611 h 332874"/>
              <a:gd name="connsiteX9" fmla="*/ 597568 w 693821"/>
              <a:gd name="connsiteY9" fmla="*/ 238627 h 332874"/>
              <a:gd name="connsiteX10" fmla="*/ 593557 w 693821"/>
              <a:gd name="connsiteY10" fmla="*/ 254669 h 332874"/>
              <a:gd name="connsiteX11" fmla="*/ 591552 w 693821"/>
              <a:gd name="connsiteY11" fmla="*/ 262690 h 332874"/>
              <a:gd name="connsiteX12" fmla="*/ 579521 w 693821"/>
              <a:gd name="connsiteY12" fmla="*/ 284748 h 332874"/>
              <a:gd name="connsiteX13" fmla="*/ 557463 w 693821"/>
              <a:gd name="connsiteY13" fmla="*/ 304800 h 332874"/>
              <a:gd name="connsiteX14" fmla="*/ 551447 w 693821"/>
              <a:gd name="connsiteY14" fmla="*/ 306805 h 332874"/>
              <a:gd name="connsiteX15" fmla="*/ 531394 w 693821"/>
              <a:gd name="connsiteY15" fmla="*/ 314827 h 332874"/>
              <a:gd name="connsiteX16" fmla="*/ 515352 w 693821"/>
              <a:gd name="connsiteY16" fmla="*/ 316832 h 332874"/>
              <a:gd name="connsiteX17" fmla="*/ 499310 w 693821"/>
              <a:gd name="connsiteY17" fmla="*/ 322848 h 332874"/>
              <a:gd name="connsiteX18" fmla="*/ 463215 w 693821"/>
              <a:gd name="connsiteY18" fmla="*/ 328863 h 332874"/>
              <a:gd name="connsiteX19" fmla="*/ 445168 w 693821"/>
              <a:gd name="connsiteY19" fmla="*/ 330869 h 332874"/>
              <a:gd name="connsiteX20" fmla="*/ 435142 w 693821"/>
              <a:gd name="connsiteY20" fmla="*/ 332874 h 332874"/>
              <a:gd name="connsiteX21" fmla="*/ 407068 w 693821"/>
              <a:gd name="connsiteY21" fmla="*/ 330869 h 332874"/>
              <a:gd name="connsiteX22" fmla="*/ 387015 w 693821"/>
              <a:gd name="connsiteY22" fmla="*/ 326858 h 332874"/>
              <a:gd name="connsiteX23" fmla="*/ 364957 w 693821"/>
              <a:gd name="connsiteY23" fmla="*/ 322848 h 332874"/>
              <a:gd name="connsiteX24" fmla="*/ 318836 w 693821"/>
              <a:gd name="connsiteY24" fmla="*/ 316832 h 332874"/>
              <a:gd name="connsiteX25" fmla="*/ 300789 w 693821"/>
              <a:gd name="connsiteY25" fmla="*/ 314827 h 332874"/>
              <a:gd name="connsiteX26" fmla="*/ 210552 w 693821"/>
              <a:gd name="connsiteY26" fmla="*/ 316832 h 332874"/>
              <a:gd name="connsiteX27" fmla="*/ 102268 w 693821"/>
              <a:gd name="connsiteY27" fmla="*/ 314827 h 332874"/>
              <a:gd name="connsiteX28" fmla="*/ 90236 w 693821"/>
              <a:gd name="connsiteY28" fmla="*/ 310816 h 332874"/>
              <a:gd name="connsiteX29" fmla="*/ 84221 w 693821"/>
              <a:gd name="connsiteY29" fmla="*/ 308811 h 332874"/>
              <a:gd name="connsiteX30" fmla="*/ 66173 w 693821"/>
              <a:gd name="connsiteY30" fmla="*/ 298784 h 332874"/>
              <a:gd name="connsiteX31" fmla="*/ 50131 w 693821"/>
              <a:gd name="connsiteY31" fmla="*/ 286753 h 332874"/>
              <a:gd name="connsiteX32" fmla="*/ 42110 w 693821"/>
              <a:gd name="connsiteY32" fmla="*/ 280737 h 332874"/>
              <a:gd name="connsiteX33" fmla="*/ 24063 w 693821"/>
              <a:gd name="connsiteY33" fmla="*/ 254669 h 332874"/>
              <a:gd name="connsiteX34" fmla="*/ 12031 w 693821"/>
              <a:gd name="connsiteY34" fmla="*/ 232611 h 332874"/>
              <a:gd name="connsiteX35" fmla="*/ 8021 w 693821"/>
              <a:gd name="connsiteY35" fmla="*/ 218574 h 332874"/>
              <a:gd name="connsiteX36" fmla="*/ 6015 w 693821"/>
              <a:gd name="connsiteY36" fmla="*/ 210553 h 332874"/>
              <a:gd name="connsiteX37" fmla="*/ 4010 w 693821"/>
              <a:gd name="connsiteY37" fmla="*/ 204537 h 332874"/>
              <a:gd name="connsiteX38" fmla="*/ 0 w 693821"/>
              <a:gd name="connsiteY38" fmla="*/ 186490 h 332874"/>
              <a:gd name="connsiteX39" fmla="*/ 4010 w 693821"/>
              <a:gd name="connsiteY39" fmla="*/ 144379 h 332874"/>
              <a:gd name="connsiteX40" fmla="*/ 10026 w 693821"/>
              <a:gd name="connsiteY40" fmla="*/ 130342 h 332874"/>
              <a:gd name="connsiteX41" fmla="*/ 22057 w 693821"/>
              <a:gd name="connsiteY41" fmla="*/ 104274 h 332874"/>
              <a:gd name="connsiteX42" fmla="*/ 30079 w 693821"/>
              <a:gd name="connsiteY42" fmla="*/ 88232 h 332874"/>
              <a:gd name="connsiteX43" fmla="*/ 34089 w 693821"/>
              <a:gd name="connsiteY43" fmla="*/ 80211 h 332874"/>
              <a:gd name="connsiteX44" fmla="*/ 38100 w 693821"/>
              <a:gd name="connsiteY44" fmla="*/ 74195 h 332874"/>
              <a:gd name="connsiteX45" fmla="*/ 44115 w 693821"/>
              <a:gd name="connsiteY45" fmla="*/ 66174 h 332874"/>
              <a:gd name="connsiteX46" fmla="*/ 50131 w 693821"/>
              <a:gd name="connsiteY46" fmla="*/ 56148 h 332874"/>
              <a:gd name="connsiteX47" fmla="*/ 78205 w 693821"/>
              <a:gd name="connsiteY47" fmla="*/ 32084 h 332874"/>
              <a:gd name="connsiteX48" fmla="*/ 86226 w 693821"/>
              <a:gd name="connsiteY48" fmla="*/ 26069 h 332874"/>
              <a:gd name="connsiteX49" fmla="*/ 92242 w 693821"/>
              <a:gd name="connsiteY49" fmla="*/ 24063 h 332874"/>
              <a:gd name="connsiteX50" fmla="*/ 114300 w 693821"/>
              <a:gd name="connsiteY50" fmla="*/ 14037 h 332874"/>
              <a:gd name="connsiteX51" fmla="*/ 124326 w 693821"/>
              <a:gd name="connsiteY51" fmla="*/ 12032 h 332874"/>
              <a:gd name="connsiteX52" fmla="*/ 174457 w 693821"/>
              <a:gd name="connsiteY52" fmla="*/ 8021 h 332874"/>
              <a:gd name="connsiteX53" fmla="*/ 230605 w 693821"/>
              <a:gd name="connsiteY53" fmla="*/ 6016 h 332874"/>
              <a:gd name="connsiteX54" fmla="*/ 274721 w 693821"/>
              <a:gd name="connsiteY54" fmla="*/ 8021 h 332874"/>
              <a:gd name="connsiteX55" fmla="*/ 284747 w 693821"/>
              <a:gd name="connsiteY55" fmla="*/ 6016 h 332874"/>
              <a:gd name="connsiteX56" fmla="*/ 360947 w 693821"/>
              <a:gd name="connsiteY56" fmla="*/ 4011 h 332874"/>
              <a:gd name="connsiteX57" fmla="*/ 385010 w 693821"/>
              <a:gd name="connsiteY57" fmla="*/ 2005 h 332874"/>
              <a:gd name="connsiteX58" fmla="*/ 397042 w 693821"/>
              <a:gd name="connsiteY58" fmla="*/ 4011 h 332874"/>
              <a:gd name="connsiteX59" fmla="*/ 417094 w 693821"/>
              <a:gd name="connsiteY59" fmla="*/ 6016 h 332874"/>
              <a:gd name="connsiteX60" fmla="*/ 507331 w 693821"/>
              <a:gd name="connsiteY60" fmla="*/ 10027 h 332874"/>
              <a:gd name="connsiteX61" fmla="*/ 535405 w 693821"/>
              <a:gd name="connsiteY61" fmla="*/ 14037 h 332874"/>
              <a:gd name="connsiteX62" fmla="*/ 563479 w 693821"/>
              <a:gd name="connsiteY62" fmla="*/ 12032 h 332874"/>
              <a:gd name="connsiteX63" fmla="*/ 583531 w 693821"/>
              <a:gd name="connsiteY63" fmla="*/ 8021 h 332874"/>
              <a:gd name="connsiteX64" fmla="*/ 591552 w 693821"/>
              <a:gd name="connsiteY64" fmla="*/ 4011 h 332874"/>
              <a:gd name="connsiteX65" fmla="*/ 607594 w 693821"/>
              <a:gd name="connsiteY65" fmla="*/ 0 h 332874"/>
              <a:gd name="connsiteX66" fmla="*/ 637673 w 693821"/>
              <a:gd name="connsiteY66" fmla="*/ 2005 h 332874"/>
              <a:gd name="connsiteX67" fmla="*/ 647700 w 693821"/>
              <a:gd name="connsiteY67" fmla="*/ 18048 h 332874"/>
              <a:gd name="connsiteX68" fmla="*/ 651710 w 693821"/>
              <a:gd name="connsiteY68" fmla="*/ 24063 h 332874"/>
              <a:gd name="connsiteX69" fmla="*/ 663742 w 693821"/>
              <a:gd name="connsiteY69" fmla="*/ 34090 h 332874"/>
              <a:gd name="connsiteX70" fmla="*/ 679784 w 693821"/>
              <a:gd name="connsiteY70" fmla="*/ 52137 h 332874"/>
              <a:gd name="connsiteX71" fmla="*/ 689810 w 693821"/>
              <a:gd name="connsiteY71" fmla="*/ 64169 h 332874"/>
              <a:gd name="connsiteX72" fmla="*/ 687805 w 693821"/>
              <a:gd name="connsiteY72" fmla="*/ 74195 h 332874"/>
              <a:gd name="connsiteX73" fmla="*/ 685800 w 693821"/>
              <a:gd name="connsiteY73" fmla="*/ 80211 h 332874"/>
              <a:gd name="connsiteX74" fmla="*/ 683794 w 693821"/>
              <a:gd name="connsiteY74" fmla="*/ 92242 h 332874"/>
              <a:gd name="connsiteX75" fmla="*/ 693821 w 693821"/>
              <a:gd name="connsiteY75" fmla="*/ 94248 h 332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693821" h="332874">
                <a:moveTo>
                  <a:pt x="693821" y="94248"/>
                </a:moveTo>
                <a:lnTo>
                  <a:pt x="693821" y="94248"/>
                </a:lnTo>
                <a:cubicBezTo>
                  <a:pt x="685131" y="98927"/>
                  <a:pt x="675561" y="102250"/>
                  <a:pt x="667752" y="108284"/>
                </a:cubicBezTo>
                <a:cubicBezTo>
                  <a:pt x="659944" y="114317"/>
                  <a:pt x="633766" y="148234"/>
                  <a:pt x="629652" y="154405"/>
                </a:cubicBezTo>
                <a:cubicBezTo>
                  <a:pt x="614458" y="177196"/>
                  <a:pt x="636169" y="153905"/>
                  <a:pt x="619626" y="170448"/>
                </a:cubicBezTo>
                <a:cubicBezTo>
                  <a:pt x="618958" y="173122"/>
                  <a:pt x="618589" y="175889"/>
                  <a:pt x="617621" y="178469"/>
                </a:cubicBezTo>
                <a:cubicBezTo>
                  <a:pt x="607128" y="206448"/>
                  <a:pt x="620586" y="163560"/>
                  <a:pt x="609600" y="196516"/>
                </a:cubicBezTo>
                <a:cubicBezTo>
                  <a:pt x="600965" y="222420"/>
                  <a:pt x="616135" y="183184"/>
                  <a:pt x="603584" y="214563"/>
                </a:cubicBezTo>
                <a:cubicBezTo>
                  <a:pt x="602203" y="221470"/>
                  <a:pt x="601465" y="225991"/>
                  <a:pt x="599573" y="232611"/>
                </a:cubicBezTo>
                <a:cubicBezTo>
                  <a:pt x="598992" y="234643"/>
                  <a:pt x="598124" y="236588"/>
                  <a:pt x="597568" y="238627"/>
                </a:cubicBezTo>
                <a:cubicBezTo>
                  <a:pt x="596118" y="243945"/>
                  <a:pt x="594894" y="249322"/>
                  <a:pt x="593557" y="254669"/>
                </a:cubicBezTo>
                <a:cubicBezTo>
                  <a:pt x="592889" y="257343"/>
                  <a:pt x="592784" y="260225"/>
                  <a:pt x="591552" y="262690"/>
                </a:cubicBezTo>
                <a:cubicBezTo>
                  <a:pt x="585488" y="274818"/>
                  <a:pt x="585623" y="276204"/>
                  <a:pt x="579521" y="284748"/>
                </a:cubicBezTo>
                <a:cubicBezTo>
                  <a:pt x="573777" y="292789"/>
                  <a:pt x="567613" y="301417"/>
                  <a:pt x="557463" y="304800"/>
                </a:cubicBezTo>
                <a:cubicBezTo>
                  <a:pt x="555458" y="305468"/>
                  <a:pt x="553420" y="306046"/>
                  <a:pt x="551447" y="306805"/>
                </a:cubicBezTo>
                <a:cubicBezTo>
                  <a:pt x="544728" y="309390"/>
                  <a:pt x="538538" y="313934"/>
                  <a:pt x="531394" y="314827"/>
                </a:cubicBezTo>
                <a:lnTo>
                  <a:pt x="515352" y="316832"/>
                </a:lnTo>
                <a:cubicBezTo>
                  <a:pt x="510005" y="318837"/>
                  <a:pt x="504833" y="321395"/>
                  <a:pt x="499310" y="322848"/>
                </a:cubicBezTo>
                <a:cubicBezTo>
                  <a:pt x="492704" y="324586"/>
                  <a:pt x="471936" y="327773"/>
                  <a:pt x="463215" y="328863"/>
                </a:cubicBezTo>
                <a:cubicBezTo>
                  <a:pt x="457209" y="329614"/>
                  <a:pt x="451160" y="330013"/>
                  <a:pt x="445168" y="330869"/>
                </a:cubicBezTo>
                <a:cubicBezTo>
                  <a:pt x="441794" y="331351"/>
                  <a:pt x="438484" y="332206"/>
                  <a:pt x="435142" y="332874"/>
                </a:cubicBezTo>
                <a:cubicBezTo>
                  <a:pt x="425784" y="332206"/>
                  <a:pt x="416403" y="331803"/>
                  <a:pt x="407068" y="330869"/>
                </a:cubicBezTo>
                <a:cubicBezTo>
                  <a:pt x="396359" y="329798"/>
                  <a:pt x="396242" y="328908"/>
                  <a:pt x="387015" y="326858"/>
                </a:cubicBezTo>
                <a:cubicBezTo>
                  <a:pt x="378606" y="324989"/>
                  <a:pt x="373666" y="324299"/>
                  <a:pt x="364957" y="322848"/>
                </a:cubicBezTo>
                <a:cubicBezTo>
                  <a:pt x="345865" y="316481"/>
                  <a:pt x="363154" y="321756"/>
                  <a:pt x="318836" y="316832"/>
                </a:cubicBezTo>
                <a:lnTo>
                  <a:pt x="300789" y="314827"/>
                </a:lnTo>
                <a:cubicBezTo>
                  <a:pt x="270710" y="315495"/>
                  <a:pt x="240638" y="316832"/>
                  <a:pt x="210552" y="316832"/>
                </a:cubicBezTo>
                <a:cubicBezTo>
                  <a:pt x="174451" y="316832"/>
                  <a:pt x="138324" y="316630"/>
                  <a:pt x="102268" y="314827"/>
                </a:cubicBezTo>
                <a:cubicBezTo>
                  <a:pt x="98046" y="314616"/>
                  <a:pt x="94247" y="312153"/>
                  <a:pt x="90236" y="310816"/>
                </a:cubicBezTo>
                <a:lnTo>
                  <a:pt x="84221" y="308811"/>
                </a:lnTo>
                <a:cubicBezTo>
                  <a:pt x="53826" y="286014"/>
                  <a:pt x="100300" y="319785"/>
                  <a:pt x="66173" y="298784"/>
                </a:cubicBezTo>
                <a:cubicBezTo>
                  <a:pt x="60480" y="295281"/>
                  <a:pt x="55478" y="290763"/>
                  <a:pt x="50131" y="286753"/>
                </a:cubicBezTo>
                <a:cubicBezTo>
                  <a:pt x="47457" y="284748"/>
                  <a:pt x="44115" y="283411"/>
                  <a:pt x="42110" y="280737"/>
                </a:cubicBezTo>
                <a:cubicBezTo>
                  <a:pt x="33640" y="269443"/>
                  <a:pt x="30078" y="265840"/>
                  <a:pt x="24063" y="254669"/>
                </a:cubicBezTo>
                <a:cubicBezTo>
                  <a:pt x="11324" y="231012"/>
                  <a:pt x="20826" y="245802"/>
                  <a:pt x="12031" y="232611"/>
                </a:cubicBezTo>
                <a:cubicBezTo>
                  <a:pt x="5776" y="207589"/>
                  <a:pt x="13764" y="238671"/>
                  <a:pt x="8021" y="218574"/>
                </a:cubicBezTo>
                <a:cubicBezTo>
                  <a:pt x="7264" y="215924"/>
                  <a:pt x="6772" y="213203"/>
                  <a:pt x="6015" y="210553"/>
                </a:cubicBezTo>
                <a:cubicBezTo>
                  <a:pt x="5434" y="208521"/>
                  <a:pt x="4591" y="206569"/>
                  <a:pt x="4010" y="204537"/>
                </a:cubicBezTo>
                <a:cubicBezTo>
                  <a:pt x="2122" y="197929"/>
                  <a:pt x="1378" y="193382"/>
                  <a:pt x="0" y="186490"/>
                </a:cubicBezTo>
                <a:cubicBezTo>
                  <a:pt x="984" y="171723"/>
                  <a:pt x="876" y="158486"/>
                  <a:pt x="4010" y="144379"/>
                </a:cubicBezTo>
                <a:cubicBezTo>
                  <a:pt x="5383" y="138198"/>
                  <a:pt x="7300" y="136476"/>
                  <a:pt x="10026" y="130342"/>
                </a:cubicBezTo>
                <a:cubicBezTo>
                  <a:pt x="22490" y="102298"/>
                  <a:pt x="2072" y="144243"/>
                  <a:pt x="22057" y="104274"/>
                </a:cubicBezTo>
                <a:lnTo>
                  <a:pt x="30079" y="88232"/>
                </a:lnTo>
                <a:cubicBezTo>
                  <a:pt x="31416" y="85558"/>
                  <a:pt x="32431" y="82698"/>
                  <a:pt x="34089" y="80211"/>
                </a:cubicBezTo>
                <a:cubicBezTo>
                  <a:pt x="35426" y="78206"/>
                  <a:pt x="36699" y="76156"/>
                  <a:pt x="38100" y="74195"/>
                </a:cubicBezTo>
                <a:cubicBezTo>
                  <a:pt x="40042" y="71476"/>
                  <a:pt x="42261" y="68955"/>
                  <a:pt x="44115" y="66174"/>
                </a:cubicBezTo>
                <a:cubicBezTo>
                  <a:pt x="46277" y="62931"/>
                  <a:pt x="47663" y="59164"/>
                  <a:pt x="50131" y="56148"/>
                </a:cubicBezTo>
                <a:cubicBezTo>
                  <a:pt x="59002" y="45305"/>
                  <a:pt x="66920" y="40547"/>
                  <a:pt x="78205" y="32084"/>
                </a:cubicBezTo>
                <a:cubicBezTo>
                  <a:pt x="80879" y="30079"/>
                  <a:pt x="83056" y="27126"/>
                  <a:pt x="86226" y="26069"/>
                </a:cubicBezTo>
                <a:cubicBezTo>
                  <a:pt x="88231" y="25400"/>
                  <a:pt x="90351" y="25008"/>
                  <a:pt x="92242" y="24063"/>
                </a:cubicBezTo>
                <a:cubicBezTo>
                  <a:pt x="103994" y="18187"/>
                  <a:pt x="100631" y="16771"/>
                  <a:pt x="114300" y="14037"/>
                </a:cubicBezTo>
                <a:cubicBezTo>
                  <a:pt x="117642" y="13369"/>
                  <a:pt x="120957" y="12550"/>
                  <a:pt x="124326" y="12032"/>
                </a:cubicBezTo>
                <a:cubicBezTo>
                  <a:pt x="141994" y="9314"/>
                  <a:pt x="155410" y="8868"/>
                  <a:pt x="174457" y="8021"/>
                </a:cubicBezTo>
                <a:lnTo>
                  <a:pt x="230605" y="6016"/>
                </a:lnTo>
                <a:cubicBezTo>
                  <a:pt x="245310" y="6684"/>
                  <a:pt x="260000" y="8021"/>
                  <a:pt x="274721" y="8021"/>
                </a:cubicBezTo>
                <a:cubicBezTo>
                  <a:pt x="278129" y="8021"/>
                  <a:pt x="281343" y="6174"/>
                  <a:pt x="284747" y="6016"/>
                </a:cubicBezTo>
                <a:cubicBezTo>
                  <a:pt x="310128" y="4836"/>
                  <a:pt x="335547" y="4679"/>
                  <a:pt x="360947" y="4011"/>
                </a:cubicBezTo>
                <a:cubicBezTo>
                  <a:pt x="368968" y="3342"/>
                  <a:pt x="376961" y="2005"/>
                  <a:pt x="385010" y="2005"/>
                </a:cubicBezTo>
                <a:cubicBezTo>
                  <a:pt x="389076" y="2005"/>
                  <a:pt x="393007" y="3507"/>
                  <a:pt x="397042" y="4011"/>
                </a:cubicBezTo>
                <a:cubicBezTo>
                  <a:pt x="403707" y="4844"/>
                  <a:pt x="410398" y="5480"/>
                  <a:pt x="417094" y="6016"/>
                </a:cubicBezTo>
                <a:cubicBezTo>
                  <a:pt x="452873" y="8878"/>
                  <a:pt x="465722" y="8640"/>
                  <a:pt x="507331" y="10027"/>
                </a:cubicBezTo>
                <a:cubicBezTo>
                  <a:pt x="513317" y="11025"/>
                  <a:pt x="530386" y="14037"/>
                  <a:pt x="535405" y="14037"/>
                </a:cubicBezTo>
                <a:cubicBezTo>
                  <a:pt x="544787" y="14037"/>
                  <a:pt x="554121" y="12700"/>
                  <a:pt x="563479" y="12032"/>
                </a:cubicBezTo>
                <a:cubicBezTo>
                  <a:pt x="570163" y="10695"/>
                  <a:pt x="577434" y="11069"/>
                  <a:pt x="583531" y="8021"/>
                </a:cubicBezTo>
                <a:cubicBezTo>
                  <a:pt x="586205" y="6684"/>
                  <a:pt x="588716" y="4956"/>
                  <a:pt x="591552" y="4011"/>
                </a:cubicBezTo>
                <a:cubicBezTo>
                  <a:pt x="596781" y="2268"/>
                  <a:pt x="607594" y="0"/>
                  <a:pt x="607594" y="0"/>
                </a:cubicBezTo>
                <a:cubicBezTo>
                  <a:pt x="617620" y="668"/>
                  <a:pt x="627761" y="353"/>
                  <a:pt x="637673" y="2005"/>
                </a:cubicBezTo>
                <a:cubicBezTo>
                  <a:pt x="646692" y="3508"/>
                  <a:pt x="643829" y="12242"/>
                  <a:pt x="647700" y="18048"/>
                </a:cubicBezTo>
                <a:cubicBezTo>
                  <a:pt x="649037" y="20053"/>
                  <a:pt x="650167" y="22212"/>
                  <a:pt x="651710" y="24063"/>
                </a:cubicBezTo>
                <a:cubicBezTo>
                  <a:pt x="661506" y="35818"/>
                  <a:pt x="653602" y="25077"/>
                  <a:pt x="663742" y="34090"/>
                </a:cubicBezTo>
                <a:cubicBezTo>
                  <a:pt x="688810" y="56373"/>
                  <a:pt x="667811" y="37770"/>
                  <a:pt x="679784" y="52137"/>
                </a:cubicBezTo>
                <a:cubicBezTo>
                  <a:pt x="692645" y="67570"/>
                  <a:pt x="679858" y="49239"/>
                  <a:pt x="689810" y="64169"/>
                </a:cubicBezTo>
                <a:cubicBezTo>
                  <a:pt x="689142" y="67511"/>
                  <a:pt x="688632" y="70889"/>
                  <a:pt x="687805" y="74195"/>
                </a:cubicBezTo>
                <a:cubicBezTo>
                  <a:pt x="687292" y="76246"/>
                  <a:pt x="686259" y="78148"/>
                  <a:pt x="685800" y="80211"/>
                </a:cubicBezTo>
                <a:cubicBezTo>
                  <a:pt x="684918" y="84180"/>
                  <a:pt x="684780" y="88298"/>
                  <a:pt x="683794" y="92242"/>
                </a:cubicBezTo>
                <a:cubicBezTo>
                  <a:pt x="680346" y="106032"/>
                  <a:pt x="692150" y="93914"/>
                  <a:pt x="693821" y="9424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44232" y="3025914"/>
            <a:ext cx="1561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1148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+mj-lt"/>
              </a:rPr>
              <a:t>Wilderness of Ziph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720137" y="3505200"/>
            <a:ext cx="613863" cy="509994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41018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solidFill>
                    <a:sysClr val="windowText" lastClr="000000"/>
                  </a:solidFill>
                </a:ln>
                <a:solidFill>
                  <a:srgbClr val="825700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solidFill>
                  <a:sysClr val="windowText" lastClr="000000"/>
                </a:solidFill>
              </a:ln>
              <a:solidFill>
                <a:srgbClr val="825700"/>
              </a:solidFill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562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-76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6350">
                  <a:noFill/>
                </a:ln>
                <a:solidFill>
                  <a:srgbClr val="E6C682"/>
                </a:solidFill>
                <a:latin typeface="Papyrus" pitchFamily="66" charset="0"/>
              </a:rPr>
              <a:t>23-24</a:t>
            </a:r>
            <a:endParaRPr lang="en-US" sz="7200" dirty="0">
              <a:ln w="6350">
                <a:noFill/>
              </a:ln>
              <a:solidFill>
                <a:srgbClr val="E6C682"/>
              </a:solidFill>
              <a:latin typeface="Papyru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00124"/>
            <a:ext cx="8310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0" algn="l"/>
              </a:tabLst>
            </a:pPr>
            <a:r>
              <a:rPr lang="en-US" sz="3200" dirty="0">
                <a:solidFill>
                  <a:srgbClr val="FFFFFF"/>
                </a:solidFill>
              </a:rPr>
              <a:t>In the woods </a:t>
            </a:r>
            <a:r>
              <a:rPr lang="en-US" sz="3200" dirty="0"/>
              <a:t>~ NIV, </a:t>
            </a:r>
            <a:r>
              <a:rPr lang="en-US" sz="3200" dirty="0">
                <a:solidFill>
                  <a:srgbClr val="FFFFFF"/>
                </a:solidFill>
              </a:rPr>
              <a:t>at Horesh</a:t>
            </a:r>
            <a:endParaRPr lang="en-US" sz="32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6548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1 Samuel">
  <a:themeElements>
    <a:clrScheme name="1 Samuel">
      <a:dk1>
        <a:srgbClr val="E6C682"/>
      </a:dk1>
      <a:lt1>
        <a:srgbClr val="E6C68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 Samuel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tabLst>
            <a:tab pos="4114800" algn="l"/>
          </a:tabLst>
          <a:defRPr sz="3200" dirty="0" smtClean="0">
            <a:solidFill>
              <a:srgbClr val="E6C682"/>
            </a:solidFill>
            <a:latin typeface="Eras Medium ITC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 Samuel</Template>
  <TotalTime>1478</TotalTime>
  <Words>382</Words>
  <Application>Microsoft Office PowerPoint</Application>
  <PresentationFormat>On-screen Show (4:3)</PresentationFormat>
  <Paragraphs>63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1 Samuel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13</cp:revision>
  <dcterms:created xsi:type="dcterms:W3CDTF">2013-02-19T02:03:53Z</dcterms:created>
  <dcterms:modified xsi:type="dcterms:W3CDTF">2013-02-21T22:02:34Z</dcterms:modified>
</cp:coreProperties>
</file>